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08DA-A957-405C-BBAA-AD2116923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CFC29-1270-4E4A-9C22-B7B16B195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89FEB-46AC-4830-84B4-A79FC3FE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BB89C-4E94-4EEA-B291-C04D7530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24AF2-57C8-45B2-8A3F-831476A2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6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30EA-4FD2-4BA0-9AF8-892C82B0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FA775-3642-404A-95F4-50CF78472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9F592-F9E4-4BF8-BAEB-FBF3C2F22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35614-A6F0-4E87-B492-702B8CD7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5F92A-CF67-4811-BACD-496C6AF1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8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85CE0-2A4E-41E2-8D89-8680E4DAC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5BA17-9475-47C0-8E63-3FC99E20B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0A7A-8A10-419C-8E3C-78C06EE1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B0B8-CC40-4D2C-A18E-A9BCEDCE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3586-070C-4D17-8DD0-033C04C1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88368-9CC6-44F4-AD55-506C0CA1F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84F3-0365-4827-809F-F69E4475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2D71A-95A1-4D2E-9CE0-9401CBF9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81BA6-B893-40A7-A61B-7DAF5174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1DF45-84EE-4123-8065-ECC36B30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DB58-D760-4E4E-807F-0F19044B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F27A5-C89B-42B5-AAA1-879AA4B7E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D9982-2C60-43AA-AC87-2C10BC5DF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98C8A-A659-4456-99C1-EDB85844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B82E9-B7E9-4E15-B085-564FA708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301AE-EFBD-40E0-A5B9-33ED7AD6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2F9A2-EA6C-4E2A-ACE9-6B394D077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CB9F2-5A1B-4959-818E-4810E729B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B4475-0F07-4C56-B0B4-D06E9E97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D9326-F598-4BBC-BB8A-587BDA6B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E55EA-4EDB-49A4-92DA-A4DF5B95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3A58-E161-430B-B0F2-CF5FA527B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4D5A0-DF1B-4BEB-A499-2705C8AC9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3FBEB-41D4-44B1-8F7B-FC9CDD26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92F12-B18D-4D0A-BBAC-1A4CD9A1C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F401D-C83D-4043-8DEA-88188E0A2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3B5F1-59E0-4092-A0CA-CA56AD05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BEC30-F63B-4702-9549-7657C30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8859E-DFDD-4E2E-A075-D72E122F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DFC-B899-4CFF-B57D-52AF4490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5E2AE-4F2D-45E7-AF38-8B4FE22F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C42A4-6151-4F16-8EC7-0FC76554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C1B20-7D8C-4BB6-AE74-37F0276F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438A0-60BD-49E3-A7DA-D7B4A285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5A466-3826-4991-824F-DA96D21E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5BB42-CFE1-48A4-8224-4040EB06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9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C362-D161-46B2-B9FD-B60FCA55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2C59B-8689-4EAD-839B-2C366E418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684BC-A96C-4593-85AF-C9A7109DD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5340-6308-4108-A88F-795E0F0A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AE74A-EE60-44F6-8B0B-FB30D1498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9A75-83BD-4A0B-AEE1-3BDD6ADF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4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CA1D-5E86-403E-A826-48F8AA14D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69A68-B785-47C8-AFC0-5F4E653F3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15228-5112-4EB4-B9C4-268D857A6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323AC-CD30-4335-B206-D9D88DC9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D7AC5-CAF4-42DF-B7A3-A8BDB77E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AF977-7006-450B-858F-2087547E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6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763203-299E-4C0C-B3A5-BF753718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4317C-ABFB-4C16-9FB4-09AF9BFD4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38267-2D90-4072-9A4F-7CC544EBF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4301-0B3A-477C-996D-6B9725854F9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5AA5-CB03-4DF8-879B-BB39C8690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C074A-40D2-4F32-9A25-86589C63F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270E-3FBC-409C-AD4B-4E8663513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379458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227092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331636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354198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296817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87359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235473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4062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300480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C388-F638-4615-A7BF-3FBBA74A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02366"/>
            <a:ext cx="10515600" cy="102638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Georgia Pro Cond Black" panose="02040A06050405020203" pitchFamily="18" charset="0"/>
              </a:rPr>
              <a:t>Click Here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56795-2550-4017-B096-8405E621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561514"/>
            <a:ext cx="10515600" cy="46405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latin typeface="Georgia Pro Cond Black" panose="02040A06050405020203" pitchFamily="18" charset="0"/>
              </a:rPr>
              <a:t>Click Here to Add Slide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First Bullet Point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eorgia Pro Cond Black" panose="02040A06050405020203" pitchFamily="18" charset="0"/>
              </a:rPr>
              <a:t>Click Here to Add Second Bullet Point (or delete)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B7D79-4481-43EF-8310-F71D40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EEF2623-F957-4FDA-B766-AB6207C388E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2ED567-406A-4350-89C8-1C08781E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l"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Click to Add Your Name</a:t>
            </a:r>
          </a:p>
        </p:txBody>
      </p:sp>
    </p:spTree>
    <p:extLst>
      <p:ext uri="{BB962C8B-B14F-4D97-AF65-F5344CB8AC3E}">
        <p14:creationId xmlns:p14="http://schemas.microsoft.com/office/powerpoint/2010/main" val="66682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A1065FD-46A0-490A-88F7-F2E918FB1436}" vid="{CD7DBF0D-6887-4382-865F-5760C96EDF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GMA Official PowerPoint Template</Template>
  <TotalTime>15</TotalTime>
  <Words>350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 Pro Cond Black</vt:lpstr>
      <vt:lpstr>Office Theme</vt:lpstr>
      <vt:lpstr>Click Here to Add Title</vt:lpstr>
      <vt:lpstr>Click Here to Add Title</vt:lpstr>
      <vt:lpstr>Click Here to Add Title</vt:lpstr>
      <vt:lpstr>Click Here to Add Title</vt:lpstr>
      <vt:lpstr>Click Here to Add Title</vt:lpstr>
      <vt:lpstr>Click Here to Add Title</vt:lpstr>
      <vt:lpstr>Click Here to Add Title</vt:lpstr>
      <vt:lpstr>Click Here to Add Title</vt:lpstr>
      <vt:lpstr>Click Here to Add Title</vt:lpstr>
      <vt:lpstr>Click Here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Stephen Vorce</dc:creator>
  <cp:lastModifiedBy>Stephen Vorce</cp:lastModifiedBy>
  <cp:revision>2</cp:revision>
  <dcterms:created xsi:type="dcterms:W3CDTF">2020-07-24T14:56:48Z</dcterms:created>
  <dcterms:modified xsi:type="dcterms:W3CDTF">2020-07-24T15:12:27Z</dcterms:modified>
</cp:coreProperties>
</file>